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7d8e701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7d8e701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67d8e70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67d8e70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7d8e701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7d8e701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7d8e701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7d8e701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7d8e701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7d8e701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7d8e701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7d8e701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7d8e701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7d8e701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7d8e701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7d8e70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7d8e701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7d8e701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72675" y="3245800"/>
            <a:ext cx="2537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Lerisson freitas e Matheus Raz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50738" t="0"/>
          <a:stretch/>
        </p:blipFill>
        <p:spPr>
          <a:xfrm>
            <a:off x="0" y="0"/>
            <a:ext cx="2441175" cy="2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50521" r="0" t="0"/>
          <a:stretch/>
        </p:blipFill>
        <p:spPr>
          <a:xfrm>
            <a:off x="6606900" y="2914775"/>
            <a:ext cx="2537100" cy="22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3035200" y="992850"/>
            <a:ext cx="5344500" cy="157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Máquinas </a:t>
            </a:r>
            <a:r>
              <a:rPr lang="pt-BR" sz="2400"/>
              <a:t>Tende</a:t>
            </a:r>
            <a:r>
              <a:rPr lang="pt-BR" sz="2400"/>
              <a:t>nciosas: Até onde vai o impacto social nas decisões tomadas por softwares inteligentes?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074875" y="354200"/>
            <a:ext cx="63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Discussões</a:t>
            </a:r>
            <a:endParaRPr sz="30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50" y="1113350"/>
            <a:ext cx="7835700" cy="38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82000" y="43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Concepção Humana  x  “Concepção” da Máquina</a:t>
            </a:r>
            <a:endParaRPr sz="24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25" y="1603950"/>
            <a:ext cx="37668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50" y="1603950"/>
            <a:ext cx="37668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Estatísticas do Northpointe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28386" l="21794" r="22594" t="17315"/>
          <a:stretch/>
        </p:blipFill>
        <p:spPr>
          <a:xfrm>
            <a:off x="311700" y="1423600"/>
            <a:ext cx="6671026" cy="3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Estatísticas do Northpointe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9660" l="22008" r="22803" t="28173"/>
          <a:stretch/>
        </p:blipFill>
        <p:spPr>
          <a:xfrm>
            <a:off x="311700" y="1442475"/>
            <a:ext cx="6928498" cy="34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Estatísticas do</a:t>
            </a:r>
            <a:r>
              <a:rPr lang="pt-BR"/>
              <a:t> </a:t>
            </a:r>
            <a:r>
              <a:rPr b="1" lang="pt-BR"/>
              <a:t>Northpointe </a:t>
            </a:r>
            <a:endParaRPr b="1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26920" l="13517" r="56807" t="16141"/>
          <a:stretch/>
        </p:blipFill>
        <p:spPr>
          <a:xfrm>
            <a:off x="193600" y="1543950"/>
            <a:ext cx="3519619" cy="33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27596" l="14470" r="56512" t="14046"/>
          <a:stretch/>
        </p:blipFill>
        <p:spPr>
          <a:xfrm>
            <a:off x="274450" y="1543950"/>
            <a:ext cx="3438778" cy="33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5">
            <a:alphaModFix/>
          </a:blip>
          <a:srcRect b="38801" l="55490" r="15477" t="17650"/>
          <a:stretch/>
        </p:blipFill>
        <p:spPr>
          <a:xfrm>
            <a:off x="4125700" y="1543950"/>
            <a:ext cx="3951245" cy="33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6">
            <a:alphaModFix/>
          </a:blip>
          <a:srcRect b="27668" l="54871" r="14897" t="16717"/>
          <a:stretch/>
        </p:blipFill>
        <p:spPr>
          <a:xfrm>
            <a:off x="4125700" y="1543950"/>
            <a:ext cx="3951250" cy="33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Estatísticas do</a:t>
            </a:r>
            <a:r>
              <a:rPr lang="pt-BR"/>
              <a:t> </a:t>
            </a:r>
            <a:r>
              <a:rPr b="1" lang="pt-BR"/>
              <a:t>Northpointe</a:t>
            </a:r>
            <a:endParaRPr b="1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1384" l="13961" r="54833" t="33540"/>
          <a:stretch/>
        </p:blipFill>
        <p:spPr>
          <a:xfrm>
            <a:off x="172112" y="1307838"/>
            <a:ext cx="3803726" cy="37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15290" l="12953" r="56344" t="28202"/>
          <a:stretch/>
        </p:blipFill>
        <p:spPr>
          <a:xfrm>
            <a:off x="259925" y="1307850"/>
            <a:ext cx="3715925" cy="36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20167" l="55320" r="15463" t="26268"/>
          <a:stretch/>
        </p:blipFill>
        <p:spPr>
          <a:xfrm>
            <a:off x="4572000" y="1307850"/>
            <a:ext cx="4127875" cy="347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Estatísticas</a:t>
            </a:r>
            <a:r>
              <a:rPr b="1" lang="pt-BR"/>
              <a:t> do</a:t>
            </a:r>
            <a:r>
              <a:rPr lang="pt-BR"/>
              <a:t> </a:t>
            </a:r>
            <a:r>
              <a:rPr b="1" lang="pt-BR"/>
              <a:t>Northpointe</a:t>
            </a:r>
            <a:endParaRPr b="1"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0232" l="55779" r="20052" t="25734"/>
          <a:stretch/>
        </p:blipFill>
        <p:spPr>
          <a:xfrm>
            <a:off x="938250" y="1516175"/>
            <a:ext cx="2314450" cy="35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34248" l="21787" r="22218" t="43458"/>
          <a:stretch/>
        </p:blipFill>
        <p:spPr>
          <a:xfrm>
            <a:off x="3593780" y="1897025"/>
            <a:ext cx="5307101" cy="20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Google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6545" l="18000" r="41511" t="15283"/>
          <a:stretch/>
        </p:blipFill>
        <p:spPr>
          <a:xfrm>
            <a:off x="2670925" y="881500"/>
            <a:ext cx="4204723" cy="39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Facebook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20355" l="35323" r="40734" t="29121"/>
          <a:stretch/>
        </p:blipFill>
        <p:spPr>
          <a:xfrm>
            <a:off x="2684150" y="1017725"/>
            <a:ext cx="3609701" cy="395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